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es-CO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>
      <p:cViewPr varScale="1">
        <p:scale>
          <a:sx n="12" d="100"/>
          <a:sy n="12" d="100"/>
        </p:scale>
        <p:origin x="2142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999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778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04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991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52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393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364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726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394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379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227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1DC45-7796-44FD-8DDB-9D3B01930820}" type="datetimeFigureOut">
              <a:rPr lang="es-CO" smtClean="0"/>
              <a:t>08/05/2018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8B49-8517-4430-90B2-267986EC87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390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5448949" y="365590"/>
            <a:ext cx="16325086" cy="3903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0850" tIns="205424" rIns="410850" bIns="205424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es-CO" sz="93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TÍTULO</a:t>
            </a:r>
            <a:r>
              <a:rPr lang="es-CO" altLang="ja-JP" sz="3937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s-CO" altLang="ja-JP" sz="3937" b="1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es-CO" sz="4720" dirty="0" smtClean="0">
                <a:latin typeface="David" panose="020E0502060401010101" pitchFamily="34" charset="-79"/>
                <a:cs typeface="David" panose="020E0502060401010101" pitchFamily="34" charset="-79"/>
              </a:rPr>
              <a:t>Autores</a:t>
            </a:r>
            <a:endParaRPr lang="es-CO" altLang="ja-JP" sz="4724" dirty="0" smtClean="0">
              <a:latin typeface="David" panose="020E0502060401010101" pitchFamily="34" charset="-79"/>
              <a:ea typeface="Times New Roman" charset="0"/>
              <a:cs typeface="David" panose="020E0502060401010101" pitchFamily="34" charset="-79"/>
            </a:endParaRPr>
          </a:p>
          <a:p>
            <a:pPr algn="ctr"/>
            <a:r>
              <a:rPr lang="es-CO" sz="3840" dirty="0" smtClean="0">
                <a:latin typeface="David" panose="020E0502060401010101" pitchFamily="34" charset="-79"/>
                <a:cs typeface="David" panose="020E0502060401010101" pitchFamily="34" charset="-79"/>
              </a:rPr>
              <a:t>Afiliación, Institución, Centro de investigación</a:t>
            </a:r>
            <a:endParaRPr lang="es-CO" altLang="ja-JP" sz="3840" dirty="0" smtClean="0">
              <a:latin typeface="David" panose="020E0502060401010101" pitchFamily="34" charset="-79"/>
              <a:ea typeface="Times New Roman" charset="0"/>
              <a:cs typeface="David" panose="020E0502060401010101" pitchFamily="34" charset="-79"/>
            </a:endParaRPr>
          </a:p>
          <a:p>
            <a:pPr algn="ctr"/>
            <a:r>
              <a:rPr lang="es-CO" sz="3840" dirty="0" smtClean="0">
                <a:latin typeface="David" panose="020E0502060401010101" pitchFamily="34" charset="-79"/>
                <a:cs typeface="David" panose="020E0502060401010101" pitchFamily="34" charset="-79"/>
              </a:rPr>
              <a:t>Ciudad, País</a:t>
            </a:r>
            <a:endParaRPr lang="es-CO" altLang="ja-JP" sz="3840" dirty="0" smtClean="0">
              <a:latin typeface="David" panose="020E0502060401010101" pitchFamily="34" charset="-79"/>
              <a:ea typeface="Times New Roman" charset="0"/>
              <a:cs typeface="David" panose="020E0502060401010101" pitchFamily="34" charset="-79"/>
            </a:endParaRPr>
          </a:p>
          <a:p>
            <a:pPr algn="ctr"/>
            <a:r>
              <a:rPr lang="es-CO" altLang="ja-JP" sz="3840" dirty="0" smtClean="0">
                <a:latin typeface="David" panose="020E0502060401010101" pitchFamily="34" charset="-79"/>
                <a:ea typeface="MS Mincho" charset="-128"/>
                <a:cs typeface="David" panose="020E0502060401010101" pitchFamily="34" charset="-79"/>
              </a:rPr>
              <a:t>correo@correo.com</a:t>
            </a:r>
            <a:endParaRPr lang="es-CO" altLang="ja-JP" sz="3840" dirty="0" smtClean="0">
              <a:latin typeface="David" panose="020E0502060401010101" pitchFamily="34" charset="-79"/>
              <a:ea typeface="Times New Roman" charset="0"/>
              <a:cs typeface="David" panose="020E0502060401010101" pitchFamily="34" charset="-79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es-CO" altLang="ja-JP" sz="2756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0" y="4634221"/>
            <a:ext cx="32399288" cy="385664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/>
          <p:cNvSpPr txBox="1"/>
          <p:nvPr/>
        </p:nvSpPr>
        <p:spPr>
          <a:xfrm flipH="1">
            <a:off x="10663309" y="21909375"/>
            <a:ext cx="1163828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3800" dirty="0" smtClean="0"/>
              <a:t>CONTENIDO DEL TRABAJO </a:t>
            </a:r>
            <a:endParaRPr lang="es-CO" sz="138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5036357" cy="463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75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4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MS Mincho</vt:lpstr>
      <vt:lpstr>Arial</vt:lpstr>
      <vt:lpstr>Calibri</vt:lpstr>
      <vt:lpstr>Calibri Light</vt:lpstr>
      <vt:lpstr>David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w8.1</dc:creator>
  <cp:lastModifiedBy>Raul</cp:lastModifiedBy>
  <cp:revision>12</cp:revision>
  <dcterms:created xsi:type="dcterms:W3CDTF">2017-07-12T22:13:29Z</dcterms:created>
  <dcterms:modified xsi:type="dcterms:W3CDTF">2018-05-08T15:11:53Z</dcterms:modified>
</cp:coreProperties>
</file>